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5300" y="2432050"/>
            <a:ext cx="6121400" cy="199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68730"/>
            <a:ext cx="109791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340" y="1268730"/>
            <a:ext cx="49339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0565" y="3039745"/>
            <a:ext cx="49339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340" y="4723765"/>
            <a:ext cx="49339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34700" cy="4076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5373370"/>
            <a:ext cx="8032750" cy="1422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405" y="4797425"/>
            <a:ext cx="2520950" cy="1911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2590" y="132905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65370" y="3248660"/>
            <a:ext cx="1145540" cy="34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6450" y="5373370"/>
            <a:ext cx="8195945" cy="1423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9105" y="4854575"/>
            <a:ext cx="2508250" cy="185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